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err="1"/>
            <a:t>рег</a:t>
          </a:r>
          <a:r>
            <a:rPr lang="en-GB" sz="1600" kern="1200" dirty="0"/>
            <a:t>.</a:t>
          </a:r>
          <a:r>
            <a:rPr lang="ru-RU" sz="1600" kern="1200" dirty="0"/>
            <a:t> (</a:t>
          </a:r>
          <a:r>
            <a:rPr lang="ru-RU" sz="1600" kern="1200" dirty="0" err="1"/>
            <a:t>мун</a:t>
          </a:r>
          <a:r>
            <a:rPr lang="en-GB" sz="1600" kern="1200" dirty="0"/>
            <a:t>.</a:t>
          </a:r>
          <a:r>
            <a:rPr lang="ru-RU" sz="1600" kern="1200" dirty="0"/>
            <a:t>) органа</a:t>
          </a:r>
          <a:r>
            <a:rPr lang="en-GB" sz="1600" kern="1200" dirty="0"/>
            <a:t> </a:t>
          </a:r>
          <a:r>
            <a:rPr lang="ru-RU" sz="1600" kern="1200" dirty="0"/>
            <a:t>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="" xmlns:a16="http://schemas.microsoft.com/office/drawing/2014/main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="" xmlns:a16="http://schemas.microsoft.com/office/drawing/2014/main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="" xmlns:a16="http://schemas.microsoft.com/office/drawing/2014/main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="" xmlns:a16="http://schemas.microsoft.com/office/drawing/2014/main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="" xmlns:a16="http://schemas.microsoft.com/office/drawing/2014/main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DA9920C-3EC8-83C9-43BC-8673A1BB5443}"/>
              </a:ext>
            </a:extLst>
          </p:cNvPr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E9323FA-AFFB-23D2-C5C8-0C44E6FA37A4}"/>
              </a:ext>
            </a:extLst>
          </p:cNvPr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="" xmlns:a16="http://schemas.microsoft.com/office/drawing/2014/main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="" xmlns:a16="http://schemas.microsoft.com/office/drawing/2014/main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="" xmlns:a16="http://schemas.microsoft.com/office/drawing/2014/main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="" xmlns:a16="http://schemas.microsoft.com/office/drawing/2014/main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="" xmlns:a16="http://schemas.microsoft.com/office/drawing/2014/main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="" xmlns:a16="http://schemas.microsoft.com/office/drawing/2014/main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="" xmlns:a16="http://schemas.microsoft.com/office/drawing/2014/main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="" xmlns:a16="http://schemas.microsoft.com/office/drawing/2014/main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="" xmlns:a16="http://schemas.microsoft.com/office/drawing/2014/main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="" xmlns:a16="http://schemas.microsoft.com/office/drawing/2014/main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="" xmlns:a16="http://schemas.microsoft.com/office/drawing/2014/main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="" xmlns:a16="http://schemas.microsoft.com/office/drawing/2014/main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="" xmlns:a16="http://schemas.microsoft.com/office/drawing/2014/main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4023</Words>
  <Application>Microsoft Office PowerPoint</Application>
  <PresentationFormat>Произвольный</PresentationFormat>
  <Paragraphs>447</Paragraphs>
  <Slides>44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sdk02</cp:lastModifiedBy>
  <cp:revision>21</cp:revision>
  <cp:lastPrinted>2023-02-01T06:50:15Z</cp:lastPrinted>
  <dcterms:created xsi:type="dcterms:W3CDTF">2023-01-24T11:09:06Z</dcterms:created>
  <dcterms:modified xsi:type="dcterms:W3CDTF">2024-03-06T13:33:31Z</dcterms:modified>
</cp:coreProperties>
</file>